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9975" cy="42808525"/>
  <p:notesSz cx="7099300" cy="10234613"/>
  <p:defaultTextStyle>
    <a:defPPr>
      <a:defRPr lang="en-US"/>
    </a:defPPr>
    <a:lvl1pPr marL="0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591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7182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0772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4363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7954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1545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5136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8726" algn="l" defTabSz="38359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638" y="13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936"/>
            <a:ext cx="25737979" cy="14903708"/>
          </a:xfrm>
        </p:spPr>
        <p:txBody>
          <a:bodyPr anchor="b"/>
          <a:lstStyle>
            <a:lvl1pPr algn="ctr">
              <a:defRPr sz="19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9"/>
            <a:ext cx="22709981" cy="10335481"/>
          </a:xfrm>
        </p:spPr>
        <p:txBody>
          <a:bodyPr/>
          <a:lstStyle>
            <a:lvl1pPr marL="0" indent="0" algn="ctr">
              <a:buNone/>
              <a:defRPr sz="7900"/>
            </a:lvl1pPr>
            <a:lvl2pPr marL="1510044" indent="0" algn="ctr">
              <a:buNone/>
              <a:defRPr sz="6600"/>
            </a:lvl2pPr>
            <a:lvl3pPr marL="3020087" indent="0" algn="ctr">
              <a:buNone/>
              <a:defRPr sz="5900"/>
            </a:lvl3pPr>
            <a:lvl4pPr marL="4530131" indent="0" algn="ctr">
              <a:buNone/>
              <a:defRPr sz="5300"/>
            </a:lvl4pPr>
            <a:lvl5pPr marL="6040174" indent="0" algn="ctr">
              <a:buNone/>
              <a:defRPr sz="5300"/>
            </a:lvl5pPr>
            <a:lvl6pPr marL="7550218" indent="0" algn="ctr">
              <a:buNone/>
              <a:defRPr sz="5300"/>
            </a:lvl6pPr>
            <a:lvl7pPr marL="9060261" indent="0" algn="ctr">
              <a:buNone/>
              <a:defRPr sz="5300"/>
            </a:lvl7pPr>
            <a:lvl8pPr marL="10570305" indent="0" algn="ctr">
              <a:buNone/>
              <a:defRPr sz="5300"/>
            </a:lvl8pPr>
            <a:lvl9pPr marL="12080348" indent="0" algn="ctr">
              <a:buNone/>
              <a:defRPr sz="53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4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89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7"/>
            <a:ext cx="6529120" cy="3627824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7"/>
            <a:ext cx="19208859" cy="3627824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9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82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416"/>
            <a:ext cx="26116479" cy="17807154"/>
          </a:xfrm>
        </p:spPr>
        <p:txBody>
          <a:bodyPr anchor="b"/>
          <a:lstStyle>
            <a:lvl1pPr>
              <a:defRPr sz="19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8033"/>
            <a:ext cx="26116479" cy="9364362"/>
          </a:xfr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004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008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453013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4017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5021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6026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7030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08034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9" y="11395788"/>
            <a:ext cx="12868989" cy="271616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8"/>
            <a:ext cx="12868989" cy="2716161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8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7"/>
            <a:ext cx="26116479" cy="82743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038"/>
            <a:ext cx="12809847" cy="514296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0044" indent="0">
              <a:buNone/>
              <a:defRPr sz="6600" b="1"/>
            </a:lvl2pPr>
            <a:lvl3pPr marL="3020087" indent="0">
              <a:buNone/>
              <a:defRPr sz="5900" b="1"/>
            </a:lvl3pPr>
            <a:lvl4pPr marL="4530131" indent="0">
              <a:buNone/>
              <a:defRPr sz="5300" b="1"/>
            </a:lvl4pPr>
            <a:lvl5pPr marL="6040174" indent="0">
              <a:buNone/>
              <a:defRPr sz="5300" b="1"/>
            </a:lvl5pPr>
            <a:lvl6pPr marL="7550218" indent="0">
              <a:buNone/>
              <a:defRPr sz="5300" b="1"/>
            </a:lvl6pPr>
            <a:lvl7pPr marL="9060261" indent="0">
              <a:buNone/>
              <a:defRPr sz="5300" b="1"/>
            </a:lvl7pPr>
            <a:lvl8pPr marL="10570305" indent="0">
              <a:buNone/>
              <a:defRPr sz="5300" b="1"/>
            </a:lvl8pPr>
            <a:lvl9pPr marL="12080348" indent="0">
              <a:buNone/>
              <a:defRPr sz="53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7003"/>
            <a:ext cx="12809847" cy="229996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4038"/>
            <a:ext cx="12872933" cy="5142965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10044" indent="0">
              <a:buNone/>
              <a:defRPr sz="6600" b="1"/>
            </a:lvl2pPr>
            <a:lvl3pPr marL="3020087" indent="0">
              <a:buNone/>
              <a:defRPr sz="5900" b="1"/>
            </a:lvl3pPr>
            <a:lvl4pPr marL="4530131" indent="0">
              <a:buNone/>
              <a:defRPr sz="5300" b="1"/>
            </a:lvl4pPr>
            <a:lvl5pPr marL="6040174" indent="0">
              <a:buNone/>
              <a:defRPr sz="5300" b="1"/>
            </a:lvl5pPr>
            <a:lvl6pPr marL="7550218" indent="0">
              <a:buNone/>
              <a:defRPr sz="5300" b="1"/>
            </a:lvl6pPr>
            <a:lvl7pPr marL="9060261" indent="0">
              <a:buNone/>
              <a:defRPr sz="5300" b="1"/>
            </a:lvl7pPr>
            <a:lvl8pPr marL="10570305" indent="0">
              <a:buNone/>
              <a:defRPr sz="5300" b="1"/>
            </a:lvl8pPr>
            <a:lvl9pPr marL="12080348" indent="0">
              <a:buNone/>
              <a:defRPr sz="53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7003"/>
            <a:ext cx="12872933" cy="2299967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07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49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33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4" y="6163645"/>
            <a:ext cx="15329237" cy="30421799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7"/>
            <a:ext cx="9766080" cy="23792427"/>
          </a:xfrm>
        </p:spPr>
        <p:txBody>
          <a:bodyPr/>
          <a:lstStyle>
            <a:lvl1pPr marL="0" indent="0">
              <a:buNone/>
              <a:defRPr sz="5300"/>
            </a:lvl1pPr>
            <a:lvl2pPr marL="1510044" indent="0">
              <a:buNone/>
              <a:defRPr sz="4600"/>
            </a:lvl2pPr>
            <a:lvl3pPr marL="3020087" indent="0">
              <a:buNone/>
              <a:defRPr sz="4000"/>
            </a:lvl3pPr>
            <a:lvl4pPr marL="4530131" indent="0">
              <a:buNone/>
              <a:defRPr sz="3300"/>
            </a:lvl4pPr>
            <a:lvl5pPr marL="6040174" indent="0">
              <a:buNone/>
              <a:defRPr sz="3300"/>
            </a:lvl5pPr>
            <a:lvl6pPr marL="7550218" indent="0">
              <a:buNone/>
              <a:defRPr sz="3300"/>
            </a:lvl6pPr>
            <a:lvl7pPr marL="9060261" indent="0">
              <a:buNone/>
              <a:defRPr sz="3300"/>
            </a:lvl7pPr>
            <a:lvl8pPr marL="10570305" indent="0">
              <a:buNone/>
              <a:defRPr sz="3300"/>
            </a:lvl8pPr>
            <a:lvl9pPr marL="12080348" indent="0">
              <a:buNone/>
              <a:defRPr sz="33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674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4" y="6163645"/>
            <a:ext cx="15329237" cy="30421799"/>
          </a:xfrm>
        </p:spPr>
        <p:txBody>
          <a:bodyPr anchor="t"/>
          <a:lstStyle>
            <a:lvl1pPr marL="0" indent="0">
              <a:buNone/>
              <a:defRPr sz="10600"/>
            </a:lvl1pPr>
            <a:lvl2pPr marL="1510044" indent="0">
              <a:buNone/>
              <a:defRPr sz="9200"/>
            </a:lvl2pPr>
            <a:lvl3pPr marL="3020087" indent="0">
              <a:buNone/>
              <a:defRPr sz="7900"/>
            </a:lvl3pPr>
            <a:lvl4pPr marL="4530131" indent="0">
              <a:buNone/>
              <a:defRPr sz="6600"/>
            </a:lvl4pPr>
            <a:lvl5pPr marL="6040174" indent="0">
              <a:buNone/>
              <a:defRPr sz="6600"/>
            </a:lvl5pPr>
            <a:lvl6pPr marL="7550218" indent="0">
              <a:buNone/>
              <a:defRPr sz="6600"/>
            </a:lvl6pPr>
            <a:lvl7pPr marL="9060261" indent="0">
              <a:buNone/>
              <a:defRPr sz="6600"/>
            </a:lvl7pPr>
            <a:lvl8pPr marL="10570305" indent="0">
              <a:buNone/>
              <a:defRPr sz="6600"/>
            </a:lvl8pPr>
            <a:lvl9pPr marL="12080348" indent="0">
              <a:buNone/>
              <a:defRPr sz="6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7"/>
            <a:ext cx="9766080" cy="23792427"/>
          </a:xfrm>
        </p:spPr>
        <p:txBody>
          <a:bodyPr/>
          <a:lstStyle>
            <a:lvl1pPr marL="0" indent="0">
              <a:buNone/>
              <a:defRPr sz="5300"/>
            </a:lvl1pPr>
            <a:lvl2pPr marL="1510044" indent="0">
              <a:buNone/>
              <a:defRPr sz="4600"/>
            </a:lvl2pPr>
            <a:lvl3pPr marL="3020087" indent="0">
              <a:buNone/>
              <a:defRPr sz="4000"/>
            </a:lvl3pPr>
            <a:lvl4pPr marL="4530131" indent="0">
              <a:buNone/>
              <a:defRPr sz="3300"/>
            </a:lvl4pPr>
            <a:lvl5pPr marL="6040174" indent="0">
              <a:buNone/>
              <a:defRPr sz="3300"/>
            </a:lvl5pPr>
            <a:lvl6pPr marL="7550218" indent="0">
              <a:buNone/>
              <a:defRPr sz="3300"/>
            </a:lvl6pPr>
            <a:lvl7pPr marL="9060261" indent="0">
              <a:buNone/>
              <a:defRPr sz="3300"/>
            </a:lvl7pPr>
            <a:lvl8pPr marL="10570305" indent="0">
              <a:buNone/>
              <a:defRPr sz="3300"/>
            </a:lvl8pPr>
            <a:lvl9pPr marL="12080348" indent="0">
              <a:buNone/>
              <a:defRPr sz="33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96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8" y="2279167"/>
            <a:ext cx="26116479" cy="8274336"/>
          </a:xfrm>
          <a:prstGeom prst="rect">
            <a:avLst/>
          </a:prstGeom>
        </p:spPr>
        <p:txBody>
          <a:bodyPr vert="horz" lIns="76718" tIns="38359" rIns="76718" bIns="3835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8" y="11395788"/>
            <a:ext cx="26116479" cy="27161616"/>
          </a:xfrm>
          <a:prstGeom prst="rect">
            <a:avLst/>
          </a:prstGeom>
        </p:spPr>
        <p:txBody>
          <a:bodyPr vert="horz" lIns="76718" tIns="38359" rIns="76718" bIns="38359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9" y="39677170"/>
            <a:ext cx="6812995" cy="2279158"/>
          </a:xfrm>
          <a:prstGeom prst="rect">
            <a:avLst/>
          </a:prstGeom>
        </p:spPr>
        <p:txBody>
          <a:bodyPr vert="horz" lIns="76718" tIns="38359" rIns="76718" bIns="38359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A3F6-4496-4CD2-960D-9612EFE95128}" type="datetimeFigureOut">
              <a:rPr lang="es-ES" smtClean="0"/>
              <a:t>10/09/2018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7170"/>
            <a:ext cx="10219492" cy="2279158"/>
          </a:xfrm>
          <a:prstGeom prst="rect">
            <a:avLst/>
          </a:prstGeom>
        </p:spPr>
        <p:txBody>
          <a:bodyPr vert="horz" lIns="76718" tIns="38359" rIns="76718" bIns="38359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2" y="39677170"/>
            <a:ext cx="6812995" cy="2279158"/>
          </a:xfrm>
          <a:prstGeom prst="rect">
            <a:avLst/>
          </a:prstGeom>
        </p:spPr>
        <p:txBody>
          <a:bodyPr vert="horz" lIns="76718" tIns="38359" rIns="76718" bIns="38359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6AFB6-B460-4EB1-AEBB-804F69605F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5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0087" rtl="0" eaLnBrk="1" latinLnBrk="0" hangingPunct="1">
        <a:lnSpc>
          <a:spcPct val="90000"/>
        </a:lnSpc>
        <a:spcBef>
          <a:spcPct val="0"/>
        </a:spcBef>
        <a:buNone/>
        <a:defRPr sz="1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022" indent="-755022" algn="l" defTabSz="3020087" rtl="0" eaLnBrk="1" latinLnBrk="0" hangingPunct="1">
        <a:lnSpc>
          <a:spcPct val="90000"/>
        </a:lnSpc>
        <a:spcBef>
          <a:spcPts val="3303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065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75109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85152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795196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8305239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815283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1325326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835370" indent="-755022" algn="l" defTabSz="3020087" rtl="0" eaLnBrk="1" latinLnBrk="0" hangingPunct="1">
        <a:lnSpc>
          <a:spcPct val="90000"/>
        </a:lnSpc>
        <a:spcBef>
          <a:spcPts val="1651"/>
        </a:spcBef>
        <a:buFont typeface="Arial" panose="020B0604020202020204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10044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20087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30131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40174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50218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60261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70305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80348" algn="l" defTabSz="3020087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D9F1B-92B9-47A9-992D-627E0B9D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EA0329-B097-44C8-9B2A-ECC77C36E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2934" y="6163645"/>
            <a:ext cx="15329237" cy="33727055"/>
          </a:xfrm>
        </p:spPr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E69510-02B5-4754-BC8F-E09EE6223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692" y="12842557"/>
            <a:ext cx="9766080" cy="27162443"/>
          </a:xfrm>
        </p:spPr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100" y="2086376"/>
            <a:ext cx="16573500" cy="351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0" y="40462200"/>
            <a:ext cx="302799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LWMOOCS 2018 – </a:t>
            </a:r>
            <a:r>
              <a:rPr lang="es-ES" sz="6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s-E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6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s-E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 Social and International Approach</a:t>
            </a:r>
          </a:p>
        </p:txBody>
      </p:sp>
    </p:spTree>
    <p:extLst>
      <p:ext uri="{BB962C8B-B14F-4D97-AF65-F5344CB8AC3E}">
        <p14:creationId xmlns:p14="http://schemas.microsoft.com/office/powerpoint/2010/main" val="1026688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12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ALONSO CASTRO GIL</dc:creator>
  <cp:lastModifiedBy>MANUEL ALONSO CASTRO GIL</cp:lastModifiedBy>
  <cp:revision>11</cp:revision>
  <cp:lastPrinted>2018-07-29T22:10:35Z</cp:lastPrinted>
  <dcterms:created xsi:type="dcterms:W3CDTF">2018-07-29T21:25:09Z</dcterms:created>
  <dcterms:modified xsi:type="dcterms:W3CDTF">2018-09-10T20:19:56Z</dcterms:modified>
</cp:coreProperties>
</file>