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30279975" cy="42808525"/>
  <p:notesSz cx="7099300" cy="10234613"/>
  <p:defaultTextStyle>
    <a:defPPr>
      <a:defRPr lang="en-US"/>
    </a:defPPr>
    <a:lvl1pPr marL="0" algn="l" defTabSz="383591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1pPr>
    <a:lvl2pPr marL="383591" algn="l" defTabSz="383591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2pPr>
    <a:lvl3pPr marL="767182" algn="l" defTabSz="383591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3pPr>
    <a:lvl4pPr marL="1150772" algn="l" defTabSz="383591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4pPr>
    <a:lvl5pPr marL="1534363" algn="l" defTabSz="383591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5pPr>
    <a:lvl6pPr marL="1917954" algn="l" defTabSz="383591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6pPr>
    <a:lvl7pPr marL="2301545" algn="l" defTabSz="383591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7pPr>
    <a:lvl8pPr marL="2685136" algn="l" defTabSz="383591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8pPr>
    <a:lvl9pPr marL="3068726" algn="l" defTabSz="383591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3">
          <p15:clr>
            <a:srgbClr val="A4A3A4"/>
          </p15:clr>
        </p15:guide>
        <p15:guide id="2" pos="95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23" d="100"/>
          <a:sy n="23" d="100"/>
        </p:scale>
        <p:origin x="1638" y="138"/>
      </p:cViewPr>
      <p:guideLst>
        <p:guide orient="horz" pos="13483"/>
        <p:guide pos="953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998" y="7005936"/>
            <a:ext cx="25737979" cy="14903708"/>
          </a:xfrm>
        </p:spPr>
        <p:txBody>
          <a:bodyPr anchor="b"/>
          <a:lstStyle>
            <a:lvl1pPr algn="ctr">
              <a:defRPr sz="19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997" y="22484389"/>
            <a:ext cx="22709981" cy="10335481"/>
          </a:xfrm>
        </p:spPr>
        <p:txBody>
          <a:bodyPr/>
          <a:lstStyle>
            <a:lvl1pPr marL="0" indent="0" algn="ctr">
              <a:buNone/>
              <a:defRPr sz="7900"/>
            </a:lvl1pPr>
            <a:lvl2pPr marL="1510044" indent="0" algn="ctr">
              <a:buNone/>
              <a:defRPr sz="6600"/>
            </a:lvl2pPr>
            <a:lvl3pPr marL="3020087" indent="0" algn="ctr">
              <a:buNone/>
              <a:defRPr sz="5900"/>
            </a:lvl3pPr>
            <a:lvl4pPr marL="4530131" indent="0" algn="ctr">
              <a:buNone/>
              <a:defRPr sz="5300"/>
            </a:lvl4pPr>
            <a:lvl5pPr marL="6040174" indent="0" algn="ctr">
              <a:buNone/>
              <a:defRPr sz="5300"/>
            </a:lvl5pPr>
            <a:lvl6pPr marL="7550218" indent="0" algn="ctr">
              <a:buNone/>
              <a:defRPr sz="5300"/>
            </a:lvl6pPr>
            <a:lvl7pPr marL="9060261" indent="0" algn="ctr">
              <a:buNone/>
              <a:defRPr sz="5300"/>
            </a:lvl7pPr>
            <a:lvl8pPr marL="10570305" indent="0" algn="ctr">
              <a:buNone/>
              <a:defRPr sz="5300"/>
            </a:lvl8pPr>
            <a:lvl9pPr marL="12080348" indent="0" algn="ctr">
              <a:buNone/>
              <a:defRPr sz="53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EA3F6-4496-4CD2-960D-9612EFE95128}" type="datetimeFigureOut">
              <a:rPr lang="es-ES" smtClean="0"/>
              <a:t>10/09/2018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6AFB6-B460-4EB1-AEBB-804F69605FA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59444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EA3F6-4496-4CD2-960D-9612EFE95128}" type="datetimeFigureOut">
              <a:rPr lang="es-ES" smtClean="0"/>
              <a:t>10/09/2018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6AFB6-B460-4EB1-AEBB-804F69605FA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96892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9109" y="2279157"/>
            <a:ext cx="6529120" cy="3627824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750" y="2279157"/>
            <a:ext cx="19208859" cy="36278247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EA3F6-4496-4CD2-960D-9612EFE95128}" type="datetimeFigureOut">
              <a:rPr lang="es-ES" smtClean="0"/>
              <a:t>10/09/2018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6AFB6-B460-4EB1-AEBB-804F69605FA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2976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EA3F6-4496-4CD2-960D-9612EFE95128}" type="datetimeFigureOut">
              <a:rPr lang="es-ES" smtClean="0"/>
              <a:t>10/09/2018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6AFB6-B460-4EB1-AEBB-804F69605FA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5826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979" y="10672416"/>
            <a:ext cx="26116479" cy="17807154"/>
          </a:xfrm>
        </p:spPr>
        <p:txBody>
          <a:bodyPr anchor="b"/>
          <a:lstStyle>
            <a:lvl1pPr>
              <a:defRPr sz="19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979" y="28648033"/>
            <a:ext cx="26116479" cy="9364362"/>
          </a:xfrm>
        </p:spPr>
        <p:txBody>
          <a:bodyPr/>
          <a:lstStyle>
            <a:lvl1pPr marL="0" indent="0">
              <a:buNone/>
              <a:defRPr sz="7900">
                <a:solidFill>
                  <a:schemeClr val="tx1"/>
                </a:solidFill>
              </a:defRPr>
            </a:lvl1pPr>
            <a:lvl2pPr marL="1510044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2pPr>
            <a:lvl3pPr marL="3020087" indent="0">
              <a:buNone/>
              <a:defRPr sz="5900">
                <a:solidFill>
                  <a:schemeClr val="tx1">
                    <a:tint val="75000"/>
                  </a:schemeClr>
                </a:solidFill>
              </a:defRPr>
            </a:lvl3pPr>
            <a:lvl4pPr marL="4530131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4pPr>
            <a:lvl5pPr marL="6040174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5pPr>
            <a:lvl6pPr marL="7550218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6pPr>
            <a:lvl7pPr marL="9060261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7pPr>
            <a:lvl8pPr marL="10570305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8pPr>
            <a:lvl9pPr marL="12080348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EA3F6-4496-4CD2-960D-9612EFE95128}" type="datetimeFigureOut">
              <a:rPr lang="es-ES" smtClean="0"/>
              <a:t>10/09/2018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6AFB6-B460-4EB1-AEBB-804F69605FA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176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749" y="11395788"/>
            <a:ext cx="12868989" cy="27161616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9238" y="11395788"/>
            <a:ext cx="12868989" cy="27161616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EA3F6-4496-4CD2-960D-9612EFE95128}" type="datetimeFigureOut">
              <a:rPr lang="es-ES" smtClean="0"/>
              <a:t>10/09/2018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6AFB6-B460-4EB1-AEBB-804F69605FA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7483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692" y="2279167"/>
            <a:ext cx="26116479" cy="827433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696" y="10494038"/>
            <a:ext cx="12809847" cy="5142965"/>
          </a:xfrm>
        </p:spPr>
        <p:txBody>
          <a:bodyPr anchor="b"/>
          <a:lstStyle>
            <a:lvl1pPr marL="0" indent="0">
              <a:buNone/>
              <a:defRPr sz="7900" b="1"/>
            </a:lvl1pPr>
            <a:lvl2pPr marL="1510044" indent="0">
              <a:buNone/>
              <a:defRPr sz="6600" b="1"/>
            </a:lvl2pPr>
            <a:lvl3pPr marL="3020087" indent="0">
              <a:buNone/>
              <a:defRPr sz="5900" b="1"/>
            </a:lvl3pPr>
            <a:lvl4pPr marL="4530131" indent="0">
              <a:buNone/>
              <a:defRPr sz="5300" b="1"/>
            </a:lvl4pPr>
            <a:lvl5pPr marL="6040174" indent="0">
              <a:buNone/>
              <a:defRPr sz="5300" b="1"/>
            </a:lvl5pPr>
            <a:lvl6pPr marL="7550218" indent="0">
              <a:buNone/>
              <a:defRPr sz="5300" b="1"/>
            </a:lvl6pPr>
            <a:lvl7pPr marL="9060261" indent="0">
              <a:buNone/>
              <a:defRPr sz="5300" b="1"/>
            </a:lvl7pPr>
            <a:lvl8pPr marL="10570305" indent="0">
              <a:buNone/>
              <a:defRPr sz="5300" b="1"/>
            </a:lvl8pPr>
            <a:lvl9pPr marL="12080348" indent="0">
              <a:buNone/>
              <a:defRPr sz="53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696" y="15637003"/>
            <a:ext cx="12809847" cy="22999676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9239" y="10494038"/>
            <a:ext cx="12872933" cy="5142965"/>
          </a:xfrm>
        </p:spPr>
        <p:txBody>
          <a:bodyPr anchor="b"/>
          <a:lstStyle>
            <a:lvl1pPr marL="0" indent="0">
              <a:buNone/>
              <a:defRPr sz="7900" b="1"/>
            </a:lvl1pPr>
            <a:lvl2pPr marL="1510044" indent="0">
              <a:buNone/>
              <a:defRPr sz="6600" b="1"/>
            </a:lvl2pPr>
            <a:lvl3pPr marL="3020087" indent="0">
              <a:buNone/>
              <a:defRPr sz="5900" b="1"/>
            </a:lvl3pPr>
            <a:lvl4pPr marL="4530131" indent="0">
              <a:buNone/>
              <a:defRPr sz="5300" b="1"/>
            </a:lvl4pPr>
            <a:lvl5pPr marL="6040174" indent="0">
              <a:buNone/>
              <a:defRPr sz="5300" b="1"/>
            </a:lvl5pPr>
            <a:lvl6pPr marL="7550218" indent="0">
              <a:buNone/>
              <a:defRPr sz="5300" b="1"/>
            </a:lvl6pPr>
            <a:lvl7pPr marL="9060261" indent="0">
              <a:buNone/>
              <a:defRPr sz="5300" b="1"/>
            </a:lvl7pPr>
            <a:lvl8pPr marL="10570305" indent="0">
              <a:buNone/>
              <a:defRPr sz="5300" b="1"/>
            </a:lvl8pPr>
            <a:lvl9pPr marL="12080348" indent="0">
              <a:buNone/>
              <a:defRPr sz="53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9239" y="15637003"/>
            <a:ext cx="12872933" cy="22999676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EA3F6-4496-4CD2-960D-9612EFE95128}" type="datetimeFigureOut">
              <a:rPr lang="es-ES" smtClean="0"/>
              <a:t>10/09/2018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6AFB6-B460-4EB1-AEBB-804F69605FA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2072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EA3F6-4496-4CD2-960D-9612EFE95128}" type="datetimeFigureOut">
              <a:rPr lang="es-ES" smtClean="0"/>
              <a:t>10/09/2018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6AFB6-B460-4EB1-AEBB-804F69605FA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50492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EA3F6-4496-4CD2-960D-9612EFE95128}" type="datetimeFigureOut">
              <a:rPr lang="es-ES" smtClean="0"/>
              <a:t>10/09/2018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6AFB6-B460-4EB1-AEBB-804F69605FA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35336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692" y="2853902"/>
            <a:ext cx="9766080" cy="9988656"/>
          </a:xfrm>
        </p:spPr>
        <p:txBody>
          <a:bodyPr anchor="b"/>
          <a:lstStyle>
            <a:lvl1pPr>
              <a:defRPr sz="10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2934" y="6163645"/>
            <a:ext cx="15329237" cy="30421799"/>
          </a:xfrm>
        </p:spPr>
        <p:txBody>
          <a:bodyPr/>
          <a:lstStyle>
            <a:lvl1pPr>
              <a:defRPr sz="10600"/>
            </a:lvl1pPr>
            <a:lvl2pPr>
              <a:defRPr sz="9200"/>
            </a:lvl2pPr>
            <a:lvl3pPr>
              <a:defRPr sz="7900"/>
            </a:lvl3pPr>
            <a:lvl4pPr>
              <a:defRPr sz="6600"/>
            </a:lvl4pPr>
            <a:lvl5pPr>
              <a:defRPr sz="6600"/>
            </a:lvl5pPr>
            <a:lvl6pPr>
              <a:defRPr sz="6600"/>
            </a:lvl6pPr>
            <a:lvl7pPr>
              <a:defRPr sz="6600"/>
            </a:lvl7pPr>
            <a:lvl8pPr>
              <a:defRPr sz="6600"/>
            </a:lvl8pPr>
            <a:lvl9pPr>
              <a:defRPr sz="66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692" y="12842557"/>
            <a:ext cx="9766080" cy="23792427"/>
          </a:xfrm>
        </p:spPr>
        <p:txBody>
          <a:bodyPr/>
          <a:lstStyle>
            <a:lvl1pPr marL="0" indent="0">
              <a:buNone/>
              <a:defRPr sz="5300"/>
            </a:lvl1pPr>
            <a:lvl2pPr marL="1510044" indent="0">
              <a:buNone/>
              <a:defRPr sz="4600"/>
            </a:lvl2pPr>
            <a:lvl3pPr marL="3020087" indent="0">
              <a:buNone/>
              <a:defRPr sz="4000"/>
            </a:lvl3pPr>
            <a:lvl4pPr marL="4530131" indent="0">
              <a:buNone/>
              <a:defRPr sz="3300"/>
            </a:lvl4pPr>
            <a:lvl5pPr marL="6040174" indent="0">
              <a:buNone/>
              <a:defRPr sz="3300"/>
            </a:lvl5pPr>
            <a:lvl6pPr marL="7550218" indent="0">
              <a:buNone/>
              <a:defRPr sz="3300"/>
            </a:lvl6pPr>
            <a:lvl7pPr marL="9060261" indent="0">
              <a:buNone/>
              <a:defRPr sz="3300"/>
            </a:lvl7pPr>
            <a:lvl8pPr marL="10570305" indent="0">
              <a:buNone/>
              <a:defRPr sz="3300"/>
            </a:lvl8pPr>
            <a:lvl9pPr marL="12080348" indent="0">
              <a:buNone/>
              <a:defRPr sz="33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EA3F6-4496-4CD2-960D-9612EFE95128}" type="datetimeFigureOut">
              <a:rPr lang="es-ES" smtClean="0"/>
              <a:t>10/09/2018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6AFB6-B460-4EB1-AEBB-804F69605FA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96743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692" y="2853902"/>
            <a:ext cx="9766080" cy="9988656"/>
          </a:xfrm>
        </p:spPr>
        <p:txBody>
          <a:bodyPr anchor="b"/>
          <a:lstStyle>
            <a:lvl1pPr>
              <a:defRPr sz="10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2934" y="6163645"/>
            <a:ext cx="15329237" cy="30421799"/>
          </a:xfrm>
        </p:spPr>
        <p:txBody>
          <a:bodyPr anchor="t"/>
          <a:lstStyle>
            <a:lvl1pPr marL="0" indent="0">
              <a:buNone/>
              <a:defRPr sz="10600"/>
            </a:lvl1pPr>
            <a:lvl2pPr marL="1510044" indent="0">
              <a:buNone/>
              <a:defRPr sz="9200"/>
            </a:lvl2pPr>
            <a:lvl3pPr marL="3020087" indent="0">
              <a:buNone/>
              <a:defRPr sz="7900"/>
            </a:lvl3pPr>
            <a:lvl4pPr marL="4530131" indent="0">
              <a:buNone/>
              <a:defRPr sz="6600"/>
            </a:lvl4pPr>
            <a:lvl5pPr marL="6040174" indent="0">
              <a:buNone/>
              <a:defRPr sz="6600"/>
            </a:lvl5pPr>
            <a:lvl6pPr marL="7550218" indent="0">
              <a:buNone/>
              <a:defRPr sz="6600"/>
            </a:lvl6pPr>
            <a:lvl7pPr marL="9060261" indent="0">
              <a:buNone/>
              <a:defRPr sz="6600"/>
            </a:lvl7pPr>
            <a:lvl8pPr marL="10570305" indent="0">
              <a:buNone/>
              <a:defRPr sz="6600"/>
            </a:lvl8pPr>
            <a:lvl9pPr marL="12080348" indent="0">
              <a:buNone/>
              <a:defRPr sz="6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692" y="12842557"/>
            <a:ext cx="9766080" cy="23792427"/>
          </a:xfrm>
        </p:spPr>
        <p:txBody>
          <a:bodyPr/>
          <a:lstStyle>
            <a:lvl1pPr marL="0" indent="0">
              <a:buNone/>
              <a:defRPr sz="5300"/>
            </a:lvl1pPr>
            <a:lvl2pPr marL="1510044" indent="0">
              <a:buNone/>
              <a:defRPr sz="4600"/>
            </a:lvl2pPr>
            <a:lvl3pPr marL="3020087" indent="0">
              <a:buNone/>
              <a:defRPr sz="4000"/>
            </a:lvl3pPr>
            <a:lvl4pPr marL="4530131" indent="0">
              <a:buNone/>
              <a:defRPr sz="3300"/>
            </a:lvl4pPr>
            <a:lvl5pPr marL="6040174" indent="0">
              <a:buNone/>
              <a:defRPr sz="3300"/>
            </a:lvl5pPr>
            <a:lvl6pPr marL="7550218" indent="0">
              <a:buNone/>
              <a:defRPr sz="3300"/>
            </a:lvl6pPr>
            <a:lvl7pPr marL="9060261" indent="0">
              <a:buNone/>
              <a:defRPr sz="3300"/>
            </a:lvl7pPr>
            <a:lvl8pPr marL="10570305" indent="0">
              <a:buNone/>
              <a:defRPr sz="3300"/>
            </a:lvl8pPr>
            <a:lvl9pPr marL="12080348" indent="0">
              <a:buNone/>
              <a:defRPr sz="33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EA3F6-4496-4CD2-960D-9612EFE95128}" type="datetimeFigureOut">
              <a:rPr lang="es-ES" smtClean="0"/>
              <a:t>10/09/2018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6AFB6-B460-4EB1-AEBB-804F69605FA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61967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748" y="2279167"/>
            <a:ext cx="26116479" cy="8274336"/>
          </a:xfrm>
          <a:prstGeom prst="rect">
            <a:avLst/>
          </a:prstGeom>
        </p:spPr>
        <p:txBody>
          <a:bodyPr vert="horz" lIns="76718" tIns="38359" rIns="76718" bIns="38359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748" y="11395788"/>
            <a:ext cx="26116479" cy="27161616"/>
          </a:xfrm>
          <a:prstGeom prst="rect">
            <a:avLst/>
          </a:prstGeom>
        </p:spPr>
        <p:txBody>
          <a:bodyPr vert="horz" lIns="76718" tIns="38359" rIns="76718" bIns="38359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749" y="39677170"/>
            <a:ext cx="6812995" cy="2279158"/>
          </a:xfrm>
          <a:prstGeom prst="rect">
            <a:avLst/>
          </a:prstGeom>
        </p:spPr>
        <p:txBody>
          <a:bodyPr vert="horz" lIns="76718" tIns="38359" rIns="76718" bIns="38359" rtlCol="0" anchor="ctr"/>
          <a:lstStyle>
            <a:lvl1pPr algn="l">
              <a:defRPr sz="4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EA3F6-4496-4CD2-960D-9612EFE95128}" type="datetimeFigureOut">
              <a:rPr lang="es-ES" smtClean="0"/>
              <a:t>10/09/2018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30242" y="39677170"/>
            <a:ext cx="10219492" cy="2279158"/>
          </a:xfrm>
          <a:prstGeom prst="rect">
            <a:avLst/>
          </a:prstGeom>
        </p:spPr>
        <p:txBody>
          <a:bodyPr vert="horz" lIns="76718" tIns="38359" rIns="76718" bIns="38359" rtlCol="0" anchor="ctr"/>
          <a:lstStyle>
            <a:lvl1pPr algn="ctr">
              <a:defRPr sz="4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5232" y="39677170"/>
            <a:ext cx="6812995" cy="2279158"/>
          </a:xfrm>
          <a:prstGeom prst="rect">
            <a:avLst/>
          </a:prstGeom>
        </p:spPr>
        <p:txBody>
          <a:bodyPr vert="horz" lIns="76718" tIns="38359" rIns="76718" bIns="38359" rtlCol="0" anchor="ctr"/>
          <a:lstStyle>
            <a:lvl1pPr algn="r">
              <a:defRPr sz="4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C6AFB6-B460-4EB1-AEBB-804F69605FA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86591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3020087" rtl="0" eaLnBrk="1" latinLnBrk="0" hangingPunct="1">
        <a:lnSpc>
          <a:spcPct val="90000"/>
        </a:lnSpc>
        <a:spcBef>
          <a:spcPct val="0"/>
        </a:spcBef>
        <a:buNone/>
        <a:defRPr sz="14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5022" indent="-755022" algn="l" defTabSz="3020087" rtl="0" eaLnBrk="1" latinLnBrk="0" hangingPunct="1">
        <a:lnSpc>
          <a:spcPct val="90000"/>
        </a:lnSpc>
        <a:spcBef>
          <a:spcPts val="3303"/>
        </a:spcBef>
        <a:buFont typeface="Arial" panose="020B0604020202020204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1pPr>
      <a:lvl2pPr marL="2265065" indent="-755022" algn="l" defTabSz="3020087" rtl="0" eaLnBrk="1" latinLnBrk="0" hangingPunct="1">
        <a:lnSpc>
          <a:spcPct val="90000"/>
        </a:lnSpc>
        <a:spcBef>
          <a:spcPts val="1651"/>
        </a:spcBef>
        <a:buFont typeface="Arial" panose="020B0604020202020204" pitchFamily="34" charset="0"/>
        <a:buChar char="•"/>
        <a:defRPr sz="7900" kern="1200">
          <a:solidFill>
            <a:schemeClr val="tx1"/>
          </a:solidFill>
          <a:latin typeface="+mn-lt"/>
          <a:ea typeface="+mn-ea"/>
          <a:cs typeface="+mn-cs"/>
        </a:defRPr>
      </a:lvl2pPr>
      <a:lvl3pPr marL="3775109" indent="-755022" algn="l" defTabSz="3020087" rtl="0" eaLnBrk="1" latinLnBrk="0" hangingPunct="1">
        <a:lnSpc>
          <a:spcPct val="90000"/>
        </a:lnSpc>
        <a:spcBef>
          <a:spcPts val="1651"/>
        </a:spcBef>
        <a:buFont typeface="Arial" panose="020B0604020202020204" pitchFamily="34" charset="0"/>
        <a:buChar char="•"/>
        <a:defRPr sz="6600" kern="1200">
          <a:solidFill>
            <a:schemeClr val="tx1"/>
          </a:solidFill>
          <a:latin typeface="+mn-lt"/>
          <a:ea typeface="+mn-ea"/>
          <a:cs typeface="+mn-cs"/>
        </a:defRPr>
      </a:lvl3pPr>
      <a:lvl4pPr marL="5285152" indent="-755022" algn="l" defTabSz="3020087" rtl="0" eaLnBrk="1" latinLnBrk="0" hangingPunct="1">
        <a:lnSpc>
          <a:spcPct val="90000"/>
        </a:lnSpc>
        <a:spcBef>
          <a:spcPts val="1651"/>
        </a:spcBef>
        <a:buFont typeface="Arial" panose="020B0604020202020204" pitchFamily="34" charset="0"/>
        <a:buChar char="•"/>
        <a:defRPr sz="5900" kern="1200">
          <a:solidFill>
            <a:schemeClr val="tx1"/>
          </a:solidFill>
          <a:latin typeface="+mn-lt"/>
          <a:ea typeface="+mn-ea"/>
          <a:cs typeface="+mn-cs"/>
        </a:defRPr>
      </a:lvl4pPr>
      <a:lvl5pPr marL="6795196" indent="-755022" algn="l" defTabSz="3020087" rtl="0" eaLnBrk="1" latinLnBrk="0" hangingPunct="1">
        <a:lnSpc>
          <a:spcPct val="90000"/>
        </a:lnSpc>
        <a:spcBef>
          <a:spcPts val="1651"/>
        </a:spcBef>
        <a:buFont typeface="Arial" panose="020B0604020202020204" pitchFamily="34" charset="0"/>
        <a:buChar char="•"/>
        <a:defRPr sz="5900" kern="1200">
          <a:solidFill>
            <a:schemeClr val="tx1"/>
          </a:solidFill>
          <a:latin typeface="+mn-lt"/>
          <a:ea typeface="+mn-ea"/>
          <a:cs typeface="+mn-cs"/>
        </a:defRPr>
      </a:lvl5pPr>
      <a:lvl6pPr marL="8305239" indent="-755022" algn="l" defTabSz="3020087" rtl="0" eaLnBrk="1" latinLnBrk="0" hangingPunct="1">
        <a:lnSpc>
          <a:spcPct val="90000"/>
        </a:lnSpc>
        <a:spcBef>
          <a:spcPts val="1651"/>
        </a:spcBef>
        <a:buFont typeface="Arial" panose="020B0604020202020204" pitchFamily="34" charset="0"/>
        <a:buChar char="•"/>
        <a:defRPr sz="5900" kern="1200">
          <a:solidFill>
            <a:schemeClr val="tx1"/>
          </a:solidFill>
          <a:latin typeface="+mn-lt"/>
          <a:ea typeface="+mn-ea"/>
          <a:cs typeface="+mn-cs"/>
        </a:defRPr>
      </a:lvl6pPr>
      <a:lvl7pPr marL="9815283" indent="-755022" algn="l" defTabSz="3020087" rtl="0" eaLnBrk="1" latinLnBrk="0" hangingPunct="1">
        <a:lnSpc>
          <a:spcPct val="90000"/>
        </a:lnSpc>
        <a:spcBef>
          <a:spcPts val="1651"/>
        </a:spcBef>
        <a:buFont typeface="Arial" panose="020B0604020202020204" pitchFamily="34" charset="0"/>
        <a:buChar char="•"/>
        <a:defRPr sz="5900" kern="1200">
          <a:solidFill>
            <a:schemeClr val="tx1"/>
          </a:solidFill>
          <a:latin typeface="+mn-lt"/>
          <a:ea typeface="+mn-ea"/>
          <a:cs typeface="+mn-cs"/>
        </a:defRPr>
      </a:lvl7pPr>
      <a:lvl8pPr marL="11325326" indent="-755022" algn="l" defTabSz="3020087" rtl="0" eaLnBrk="1" latinLnBrk="0" hangingPunct="1">
        <a:lnSpc>
          <a:spcPct val="90000"/>
        </a:lnSpc>
        <a:spcBef>
          <a:spcPts val="1651"/>
        </a:spcBef>
        <a:buFont typeface="Arial" panose="020B0604020202020204" pitchFamily="34" charset="0"/>
        <a:buChar char="•"/>
        <a:defRPr sz="5900" kern="1200">
          <a:solidFill>
            <a:schemeClr val="tx1"/>
          </a:solidFill>
          <a:latin typeface="+mn-lt"/>
          <a:ea typeface="+mn-ea"/>
          <a:cs typeface="+mn-cs"/>
        </a:defRPr>
      </a:lvl8pPr>
      <a:lvl9pPr marL="12835370" indent="-755022" algn="l" defTabSz="3020087" rtl="0" eaLnBrk="1" latinLnBrk="0" hangingPunct="1">
        <a:lnSpc>
          <a:spcPct val="90000"/>
        </a:lnSpc>
        <a:spcBef>
          <a:spcPts val="1651"/>
        </a:spcBef>
        <a:buFont typeface="Arial" panose="020B0604020202020204" pitchFamily="34" charset="0"/>
        <a:buChar char="•"/>
        <a:defRPr sz="5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0087" rtl="0" eaLnBrk="1" latinLnBrk="0" hangingPunct="1">
        <a:defRPr sz="5900" kern="1200">
          <a:solidFill>
            <a:schemeClr val="tx1"/>
          </a:solidFill>
          <a:latin typeface="+mn-lt"/>
          <a:ea typeface="+mn-ea"/>
          <a:cs typeface="+mn-cs"/>
        </a:defRPr>
      </a:lvl1pPr>
      <a:lvl2pPr marL="1510044" algn="l" defTabSz="3020087" rtl="0" eaLnBrk="1" latinLnBrk="0" hangingPunct="1">
        <a:defRPr sz="5900" kern="1200">
          <a:solidFill>
            <a:schemeClr val="tx1"/>
          </a:solidFill>
          <a:latin typeface="+mn-lt"/>
          <a:ea typeface="+mn-ea"/>
          <a:cs typeface="+mn-cs"/>
        </a:defRPr>
      </a:lvl2pPr>
      <a:lvl3pPr marL="3020087" algn="l" defTabSz="3020087" rtl="0" eaLnBrk="1" latinLnBrk="0" hangingPunct="1">
        <a:defRPr sz="5900" kern="1200">
          <a:solidFill>
            <a:schemeClr val="tx1"/>
          </a:solidFill>
          <a:latin typeface="+mn-lt"/>
          <a:ea typeface="+mn-ea"/>
          <a:cs typeface="+mn-cs"/>
        </a:defRPr>
      </a:lvl3pPr>
      <a:lvl4pPr marL="4530131" algn="l" defTabSz="3020087" rtl="0" eaLnBrk="1" latinLnBrk="0" hangingPunct="1">
        <a:defRPr sz="5900" kern="1200">
          <a:solidFill>
            <a:schemeClr val="tx1"/>
          </a:solidFill>
          <a:latin typeface="+mn-lt"/>
          <a:ea typeface="+mn-ea"/>
          <a:cs typeface="+mn-cs"/>
        </a:defRPr>
      </a:lvl4pPr>
      <a:lvl5pPr marL="6040174" algn="l" defTabSz="3020087" rtl="0" eaLnBrk="1" latinLnBrk="0" hangingPunct="1">
        <a:defRPr sz="5900" kern="1200">
          <a:solidFill>
            <a:schemeClr val="tx1"/>
          </a:solidFill>
          <a:latin typeface="+mn-lt"/>
          <a:ea typeface="+mn-ea"/>
          <a:cs typeface="+mn-cs"/>
        </a:defRPr>
      </a:lvl5pPr>
      <a:lvl6pPr marL="7550218" algn="l" defTabSz="3020087" rtl="0" eaLnBrk="1" latinLnBrk="0" hangingPunct="1">
        <a:defRPr sz="5900" kern="1200">
          <a:solidFill>
            <a:schemeClr val="tx1"/>
          </a:solidFill>
          <a:latin typeface="+mn-lt"/>
          <a:ea typeface="+mn-ea"/>
          <a:cs typeface="+mn-cs"/>
        </a:defRPr>
      </a:lvl6pPr>
      <a:lvl7pPr marL="9060261" algn="l" defTabSz="3020087" rtl="0" eaLnBrk="1" latinLnBrk="0" hangingPunct="1">
        <a:defRPr sz="5900" kern="1200">
          <a:solidFill>
            <a:schemeClr val="tx1"/>
          </a:solidFill>
          <a:latin typeface="+mn-lt"/>
          <a:ea typeface="+mn-ea"/>
          <a:cs typeface="+mn-cs"/>
        </a:defRPr>
      </a:lvl7pPr>
      <a:lvl8pPr marL="10570305" algn="l" defTabSz="3020087" rtl="0" eaLnBrk="1" latinLnBrk="0" hangingPunct="1">
        <a:defRPr sz="5900" kern="1200">
          <a:solidFill>
            <a:schemeClr val="tx1"/>
          </a:solidFill>
          <a:latin typeface="+mn-lt"/>
          <a:ea typeface="+mn-ea"/>
          <a:cs typeface="+mn-cs"/>
        </a:defRPr>
      </a:lvl8pPr>
      <a:lvl9pPr marL="12080348" algn="l" defTabSz="3020087" rtl="0" eaLnBrk="1" latinLnBrk="0" hangingPunct="1">
        <a:defRPr sz="5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7D9F1B-92B9-47A9-992D-627E0B9DEF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CEA0329-B097-44C8-9B2A-ECC77C36E5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2872934" y="6163645"/>
            <a:ext cx="15329237" cy="33727055"/>
          </a:xfrm>
        </p:spPr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5E69510-02B5-4754-BC8F-E09EE62230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85692" y="12842557"/>
            <a:ext cx="9766080" cy="27162443"/>
          </a:xfrm>
        </p:spPr>
        <p:txBody>
          <a:bodyPr/>
          <a:lstStyle/>
          <a:p>
            <a:endParaRPr lang="es-E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30100" y="2086376"/>
            <a:ext cx="16573500" cy="3512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0" y="40462200"/>
            <a:ext cx="3027997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LWMOOCS 2018 – </a:t>
            </a:r>
            <a:r>
              <a:rPr lang="es-ES" sz="66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MOOCs</a:t>
            </a:r>
            <a:r>
              <a:rPr lang="es-ES" sz="6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66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es-ES" sz="6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66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</a:t>
            </a:r>
            <a:r>
              <a:rPr lang="es-ES" sz="6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A Social and International Approach</a:t>
            </a:r>
          </a:p>
        </p:txBody>
      </p:sp>
    </p:spTree>
    <p:extLst>
      <p:ext uri="{BB962C8B-B14F-4D97-AF65-F5344CB8AC3E}">
        <p14:creationId xmlns:p14="http://schemas.microsoft.com/office/powerpoint/2010/main" val="102668885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67</TotalTime>
  <Words>12</Words>
  <Application>Microsoft Office PowerPoint</Application>
  <PresentationFormat>Personalizado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MANUEL ALONSO CASTRO GIL</dc:creator>
  <cp:lastModifiedBy>MANUEL ALONSO CASTRO GIL</cp:lastModifiedBy>
  <cp:revision>11</cp:revision>
  <cp:lastPrinted>2018-07-29T22:10:35Z</cp:lastPrinted>
  <dcterms:created xsi:type="dcterms:W3CDTF">2018-07-29T21:25:09Z</dcterms:created>
  <dcterms:modified xsi:type="dcterms:W3CDTF">2018-09-10T20:19:56Z</dcterms:modified>
</cp:coreProperties>
</file>