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25E73C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13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3057CD6-A1EB-47C8-AC63-125145E81F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hh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4F4674-65C4-4CFA-A452-F408A40131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EFE06-96BE-4B34-8EB6-F74139ED9C8E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391BF0E-7336-47D9-8F9C-37F69E8DAE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B419D0-F3C9-4280-AE84-195E1809E8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D283C-8EC6-458D-843D-B11EC161498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952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hh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29733-31DD-4D83-B070-CC3341A254D1}" type="datetimeFigureOut">
              <a:rPr lang="en-GB" smtClean="0"/>
              <a:pPr/>
              <a:t>10/09/2018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DF4F2-6153-45CA-B4FF-0ACD5BDEFFD7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FF713972-04AB-4C2E-9525-4B3C4C2868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684" y="138858"/>
            <a:ext cx="5688632" cy="1205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60432" y="6400799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n-GB" sz="1600" b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9F5344C8-8053-4862-A442-5D8A665C868F}" type="slidenum">
              <a:rPr lang="es-ES" smtClean="0"/>
              <a:pPr algn="ctr"/>
              <a:t>‹Nº›</a:t>
            </a:fld>
            <a:endParaRPr lang="es-ES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C71E8DD3-F18F-4CDF-B33A-87AA997880CA}"/>
              </a:ext>
            </a:extLst>
          </p:cNvPr>
          <p:cNvSpPr txBox="1"/>
          <p:nvPr userDrawn="1"/>
        </p:nvSpPr>
        <p:spPr>
          <a:xfrm>
            <a:off x="0" y="6414085"/>
            <a:ext cx="8388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LWMOOCS 2018 – </a:t>
            </a:r>
            <a:r>
              <a:rPr lang="es-ES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MOOCs</a:t>
            </a:r>
            <a:r>
              <a:rPr lang="es-E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E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 Social and International Approach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F558D-CA69-44F4-9A2C-79A9D7EBA1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08ADE7-6FC9-4C64-B80D-55FE3BBC8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70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A2CA1-16F7-41BD-800D-B02E8881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050A0F-E4FB-4752-B4FB-1F5E5A547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0FC26E-ECC7-47F1-A79E-65DB1C0F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44C8-8053-4862-A442-5D8A665C868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834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Qué es VISIR?  Ventajas del uso de un laboratorio remoto en la escuela Secundaria</dc:title>
  <dc:creator>Manuel Blazquez</dc:creator>
  <cp:lastModifiedBy>MANUEL ALONSO CASTRO GIL</cp:lastModifiedBy>
  <cp:revision>49</cp:revision>
  <dcterms:created xsi:type="dcterms:W3CDTF">2017-06-14T11:49:18Z</dcterms:created>
  <dcterms:modified xsi:type="dcterms:W3CDTF">2018-09-10T20:32:14Z</dcterms:modified>
</cp:coreProperties>
</file>